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notesMasterIdLst>
    <p:notesMasterId r:id="rId8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notesMaster" Target="notesMasters/notesMaster1.xml"/><Relationship Id="rId9" Type="http://schemas.openxmlformats.org/officeDocument/2006/relationships/presProps" Target="presProps.xml"/><Relationship Id="rId10" Type="http://schemas.openxmlformats.org/officeDocument/2006/relationships/viewProps" Target="viewProps.xml"/><Relationship Id="rId11" Type="http://schemas.openxmlformats.org/officeDocument/2006/relationships/theme" Target="theme/theme1.xml"/><Relationship Id="rId1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Slide-1-image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1540764" y="2093863"/>
            <a:ext cx="6062472" cy="60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spcAft>
                <a:spcPts val="1000"/>
              </a:spcAft>
              <a:buNone/>
            </a:pPr>
            <a:r>
              <a:rPr lang="en-US" sz="3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人工智能与应急管理政策演进</a:t>
            </a:r>
            <a:endParaRPr lang="en-US" sz="3600" dirty="0"/>
          </a:p>
        </p:txBody>
      </p:sp>
      <p:sp>
        <p:nvSpPr>
          <p:cNvPr id="3" name="Text 1"/>
          <p:cNvSpPr/>
          <p:nvPr/>
        </p:nvSpPr>
        <p:spPr>
          <a:xfrm>
            <a:off x="1974320" y="2830413"/>
            <a:ext cx="5195212" cy="2190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500" dirty="0">
                <a:solidFill>
                  <a:srgbClr val="F0F0F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Policy Evolution Timeline of AI and Emergency Management</a:t>
            </a:r>
            <a:endParaRPr lang="en-US" sz="15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62000" y="507950"/>
            <a:ext cx="7772400" cy="5524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Aft>
                <a:spcPts val="1500"/>
              </a:spcAft>
              <a:buNone/>
            </a:pPr>
            <a:r>
              <a:rPr lang="en-US" sz="3200" b="1" dirty="0">
                <a:solidFill>
                  <a:srgbClr val="667EE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2017年7月</a:t>
            </a:r>
            <a:endParaRPr lang="en-US" sz="3200" dirty="0"/>
          </a:p>
        </p:txBody>
      </p:sp>
      <p:sp>
        <p:nvSpPr>
          <p:cNvPr id="3" name="Text 1"/>
          <p:cNvSpPr/>
          <p:nvPr/>
        </p:nvSpPr>
        <p:spPr>
          <a:xfrm>
            <a:off x="762000" y="1250900"/>
            <a:ext cx="7772400" cy="38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Aft>
                <a:spcPts val="1200"/>
              </a:spcAft>
              <a:buNone/>
            </a:pPr>
            <a:r>
              <a:rPr lang="en-US" sz="22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《新一代人工智能发展规划》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762000" y="1784300"/>
            <a:ext cx="7772400" cy="8536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240"/>
              </a:lnSpc>
              <a:buNone/>
            </a:pPr>
            <a:r>
              <a:rPr lang="en-US" sz="1400" dirty="0">
                <a:solidFill>
                  <a:srgbClr val="5555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国务院印发通知，提出"分三步走"战略目标：到2030年人工智能理论、技术与应用总体达到世界领先水平，成为世界主要人工智能创新中心，智能经济、智能社会取得明显成效，为跻身创新型国家前列和经济强国奠定重要基础。</a:t>
            </a:r>
            <a:endParaRPr lang="en-US" sz="1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62000" y="507950"/>
            <a:ext cx="7772400" cy="5524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Aft>
                <a:spcPts val="1500"/>
              </a:spcAft>
              <a:buNone/>
            </a:pPr>
            <a:r>
              <a:rPr lang="en-US" sz="3200" b="1" dirty="0">
                <a:solidFill>
                  <a:srgbClr val="667EE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2019年11月</a:t>
            </a:r>
            <a:endParaRPr lang="en-US" sz="3200" dirty="0"/>
          </a:p>
        </p:txBody>
      </p:sp>
      <p:sp>
        <p:nvSpPr>
          <p:cNvPr id="3" name="Text 1"/>
          <p:cNvSpPr/>
          <p:nvPr/>
        </p:nvSpPr>
        <p:spPr>
          <a:xfrm>
            <a:off x="762000" y="1250900"/>
            <a:ext cx="7772400" cy="38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Aft>
                <a:spcPts val="1200"/>
              </a:spcAft>
              <a:buNone/>
            </a:pPr>
            <a:r>
              <a:rPr lang="en-US" sz="22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推进应急管理体系和能力现代化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762000" y="1784300"/>
            <a:ext cx="7772400" cy="11382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240"/>
              </a:lnSpc>
              <a:buNone/>
            </a:pPr>
            <a:r>
              <a:rPr lang="en-US" sz="1400" dirty="0">
                <a:solidFill>
                  <a:srgbClr val="5555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习近平总书记在中共中央政治局第十九次集体学习时强调，充分发挥我国应急管理体系特色和优势，积极推进应急管理体系和能力现代化。明确提出强化应急管理装备技术支撑，依靠科技提高应急管理的科学化、专业化、智能化、精细化水平；以信息化推进应急管理现代化，提高监测预警、监管执法、辅助决策、救援实战和社会动员能力。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62000" y="507950"/>
            <a:ext cx="7772400" cy="5524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Aft>
                <a:spcPts val="1500"/>
              </a:spcAft>
              <a:buNone/>
            </a:pPr>
            <a:r>
              <a:rPr lang="en-US" sz="3200" b="1" dirty="0">
                <a:solidFill>
                  <a:srgbClr val="667EE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2021年12月</a:t>
            </a:r>
            <a:endParaRPr lang="en-US" sz="3200" dirty="0"/>
          </a:p>
        </p:txBody>
      </p:sp>
      <p:sp>
        <p:nvSpPr>
          <p:cNvPr id="3" name="Text 1"/>
          <p:cNvSpPr/>
          <p:nvPr/>
        </p:nvSpPr>
        <p:spPr>
          <a:xfrm>
            <a:off x="762000" y="1250900"/>
            <a:ext cx="7772400" cy="38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Aft>
                <a:spcPts val="1200"/>
              </a:spcAft>
              <a:buNone/>
            </a:pPr>
            <a:r>
              <a:rPr lang="en-US" sz="22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《"十四五"国家应急体系规划》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762000" y="1784300"/>
            <a:ext cx="7772400" cy="8536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240"/>
              </a:lnSpc>
              <a:buNone/>
            </a:pPr>
            <a:r>
              <a:rPr lang="en-US" sz="1400" dirty="0">
                <a:solidFill>
                  <a:srgbClr val="5555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国务院印发通知，指出到2035年全面实现依法应急、科学应急、智慧应急，形成共建共治共享的应急管理新格局。要求优化要素资源配置，增进创新驱动的发展动能，突出基础理论、应急准备、监测预警、处置救援、评估恢复等重大关键技术方向。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62000" y="507950"/>
            <a:ext cx="7772400" cy="5524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Aft>
                <a:spcPts val="1500"/>
              </a:spcAft>
              <a:buNone/>
            </a:pPr>
            <a:r>
              <a:rPr lang="en-US" sz="3200" b="1" dirty="0">
                <a:solidFill>
                  <a:srgbClr val="667EE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2024年1月</a:t>
            </a:r>
            <a:endParaRPr lang="en-US" sz="3200" dirty="0"/>
          </a:p>
        </p:txBody>
      </p:sp>
      <p:sp>
        <p:nvSpPr>
          <p:cNvPr id="3" name="Text 1"/>
          <p:cNvSpPr/>
          <p:nvPr/>
        </p:nvSpPr>
        <p:spPr>
          <a:xfrm>
            <a:off x="762000" y="1250900"/>
            <a:ext cx="7772400" cy="38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Aft>
                <a:spcPts val="1200"/>
              </a:spcAft>
              <a:buNone/>
            </a:pPr>
            <a:r>
              <a:rPr lang="en-US" sz="22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《"数据要素×"三年行动计划》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762000" y="1784300"/>
            <a:ext cx="7772400" cy="8536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240"/>
              </a:lnSpc>
              <a:buNone/>
            </a:pPr>
            <a:r>
              <a:rPr lang="en-US" sz="1400" dirty="0">
                <a:solidFill>
                  <a:srgbClr val="5555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国家数据局等部门印发通知，要求在数据要素×应急管理领域，提升安全生产监管能力、自然灾害监测评估能力、应急协调共享能力；在数据要素×城市治理领域，推动城市多维度数据融通，支撑公共卫生、交通管理、公共安全、生态环境、基层治理等各领域场景应用。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62000" y="507950"/>
            <a:ext cx="7772400" cy="5524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Aft>
                <a:spcPts val="1500"/>
              </a:spcAft>
              <a:buNone/>
            </a:pPr>
            <a:r>
              <a:rPr lang="en-US" sz="3200" b="1" dirty="0">
                <a:solidFill>
                  <a:srgbClr val="667EE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2024年11月</a:t>
            </a:r>
            <a:endParaRPr lang="en-US" sz="3200" dirty="0"/>
          </a:p>
        </p:txBody>
      </p:sp>
      <p:sp>
        <p:nvSpPr>
          <p:cNvPr id="3" name="Text 1"/>
          <p:cNvSpPr/>
          <p:nvPr/>
        </p:nvSpPr>
        <p:spPr>
          <a:xfrm>
            <a:off x="762000" y="1250900"/>
            <a:ext cx="7772400" cy="38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Aft>
                <a:spcPts val="1200"/>
              </a:spcAft>
              <a:buNone/>
            </a:pPr>
            <a:r>
              <a:rPr lang="en-US" sz="22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《关于推进新型城市基础设施建设打造韧性城市的意见》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762000" y="1784300"/>
            <a:ext cx="7772400" cy="8536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ts val="2240"/>
              </a:lnSpc>
              <a:buNone/>
            </a:pPr>
            <a:r>
              <a:rPr lang="en-US" sz="1400" dirty="0">
                <a:solidFill>
                  <a:srgbClr val="5555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中共中央办公厅、国务院办公厅出台意见，提出到2030年新型城市基础设施建设取得显著成效，推动建成一批高水平韧性城市，城市安全韧性持续提升，城市运行更安全、更有序、更智慧、更高效。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人工智能与应急管理政策演进</dc:title>
  <dc:subject>PptxGenJS Presentation</dc:subject>
  <dc:creator>AI Assistant</dc:creator>
  <cp:lastModifiedBy>AI Assistant</cp:lastModifiedBy>
  <cp:revision>1</cp:revision>
  <dcterms:created xsi:type="dcterms:W3CDTF">2026-01-10T03:42:01Z</dcterms:created>
  <dcterms:modified xsi:type="dcterms:W3CDTF">2026-01-10T03:42:01Z</dcterms:modified>
</cp:coreProperties>
</file>